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056"/>
    <p:restoredTop sz="96291"/>
  </p:normalViewPr>
  <p:slideViewPr>
    <p:cSldViewPr snapToGrid="0" snapToObjects="1">
      <p:cViewPr varScale="1">
        <p:scale>
          <a:sx n="78" d="100"/>
          <a:sy n="78" d="100"/>
        </p:scale>
        <p:origin x="15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DEA65-B5CC-AA4D-8E0B-8F6861C234FC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FAE54-380F-6048-A973-7217EB1D0E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19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FAE54-380F-6048-A973-7217EB1D0EC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70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003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13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0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23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27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552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44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60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79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5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11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88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>
            <a:extLst>
              <a:ext uri="{FF2B5EF4-FFF2-40B4-BE49-F238E27FC236}">
                <a16:creationId xmlns:a16="http://schemas.microsoft.com/office/drawing/2014/main" id="{70BF52B8-50C7-6841-A76F-02A151D8F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589299" y="1525019"/>
            <a:ext cx="10656174" cy="764177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616E04A-D775-7346-B22B-FC6958E2A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3290" y="8796155"/>
            <a:ext cx="2576423" cy="1203990"/>
          </a:xfrm>
          <a:prstGeom prst="rect">
            <a:avLst/>
          </a:prstGeom>
        </p:spPr>
      </p:pic>
      <p:sp>
        <p:nvSpPr>
          <p:cNvPr id="136" name="ZoneTexte 135">
            <a:extLst>
              <a:ext uri="{FF2B5EF4-FFF2-40B4-BE49-F238E27FC236}">
                <a16:creationId xmlns:a16="http://schemas.microsoft.com/office/drawing/2014/main" id="{D31FE3EB-FD26-E24F-BD99-B477876B7F0B}"/>
              </a:ext>
            </a:extLst>
          </p:cNvPr>
          <p:cNvSpPr txBox="1"/>
          <p:nvPr/>
        </p:nvSpPr>
        <p:spPr>
          <a:xfrm>
            <a:off x="1585348" y="10233750"/>
            <a:ext cx="73887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COULEUR TURQUOISE SARL au capital de 200000€ . RCS CHAMBERY 538 047 333</a:t>
            </a:r>
          </a:p>
          <a:p>
            <a:pPr algn="ctr"/>
            <a:r>
              <a:rPr lang="fr-FR" sz="1000" dirty="0"/>
              <a:t>22 Chemin de la Serraz 73470  NANCES</a:t>
            </a:r>
            <a:endParaRPr lang="fr-FR" sz="12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DEEA4C-7E29-EA47-BE6C-561F516E4CF9}"/>
              </a:ext>
            </a:extLst>
          </p:cNvPr>
          <p:cNvSpPr/>
          <p:nvPr/>
        </p:nvSpPr>
        <p:spPr>
          <a:xfrm>
            <a:off x="3571401" y="9875348"/>
            <a:ext cx="36086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dirty="0">
                <a:latin typeface="Segoe Print" panose="02000800000000000000" pitchFamily="2" charset="0"/>
              </a:rPr>
              <a:t>www.couleurturquoise.com</a:t>
            </a:r>
            <a:endParaRPr lang="fr-FR" sz="2400" dirty="0">
              <a:latin typeface="Segoe Print" panose="02000800000000000000" pitchFamily="2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39ADBEC-7C28-3946-B1B4-8DDC65656DA2}"/>
              </a:ext>
            </a:extLst>
          </p:cNvPr>
          <p:cNvSpPr/>
          <p:nvPr/>
        </p:nvSpPr>
        <p:spPr>
          <a:xfrm>
            <a:off x="1481526" y="1876178"/>
            <a:ext cx="3659976" cy="58477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fr-FR" sz="3200" u="sng" dirty="0">
                <a:solidFill>
                  <a:srgbClr val="FF0000"/>
                </a:solidFill>
                <a:latin typeface="Segoe Print" panose="02000800000000000000" pitchFamily="2" charset="0"/>
              </a:rPr>
              <a:t>Une offre claire :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03925372-8698-AE47-A5A4-EB3B8AFFA43F}"/>
              </a:ext>
            </a:extLst>
          </p:cNvPr>
          <p:cNvSpPr txBox="1"/>
          <p:nvPr/>
        </p:nvSpPr>
        <p:spPr>
          <a:xfrm>
            <a:off x="226095" y="5912944"/>
            <a:ext cx="71669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dirty="0"/>
              <a:t>Livraison </a:t>
            </a:r>
            <a:r>
              <a:rPr lang="fr-FR" sz="2400" u="sng" dirty="0"/>
              <a:t>garantie</a:t>
            </a:r>
            <a:r>
              <a:rPr lang="fr-FR" sz="2400" dirty="0"/>
              <a:t> à la date de votre choix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Tous les transports à notre charge</a:t>
            </a:r>
          </a:p>
          <a:p>
            <a:r>
              <a:rPr lang="fr-FR" sz="2400" dirty="0"/>
              <a:t>-    Réassort sur mesure sous 24/48h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Fin d’OP : </a:t>
            </a:r>
            <a:r>
              <a:rPr lang="fr-FR" sz="2000" dirty="0">
                <a:latin typeface="Segoe Print" panose="02000800000000000000" pitchFamily="2" charset="0"/>
              </a:rPr>
              <a:t>quand vous le décidez</a:t>
            </a:r>
            <a:r>
              <a:rPr lang="fr-FR" sz="2400" dirty="0"/>
              <a:t>, maxi le 15 mars 22</a:t>
            </a:r>
          </a:p>
          <a:p>
            <a:pPr marL="342900" indent="-342900">
              <a:buFontTx/>
              <a:buChar char="-"/>
            </a:pPr>
            <a:endParaRPr lang="fr-FR" sz="2400" dirty="0"/>
          </a:p>
          <a:p>
            <a:pPr marL="342900" indent="-342900">
              <a:buFontTx/>
              <a:buChar char="-"/>
            </a:pPr>
            <a:r>
              <a:rPr lang="fr-FR" sz="2400" dirty="0"/>
              <a:t>Tous nos produits sont étiquetés Prix Public+ EAN13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Montage Portant facile  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CAC9E2D-2DDE-FD4A-8823-8433844B68FB}"/>
              </a:ext>
            </a:extLst>
          </p:cNvPr>
          <p:cNvSpPr/>
          <p:nvPr/>
        </p:nvSpPr>
        <p:spPr>
          <a:xfrm>
            <a:off x="447056" y="9516945"/>
            <a:ext cx="15888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b="1" dirty="0">
                <a:latin typeface="Segoe Print" panose="02000800000000000000" pitchFamily="2" charset="0"/>
              </a:rPr>
              <a:t> Contacts :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85408B73-D4A9-DA42-B01E-23EF72003F45}"/>
              </a:ext>
            </a:extLst>
          </p:cNvPr>
          <p:cNvSpPr txBox="1"/>
          <p:nvPr/>
        </p:nvSpPr>
        <p:spPr>
          <a:xfrm>
            <a:off x="103461" y="9855062"/>
            <a:ext cx="28502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Daniel :      06 20 60 30 33</a:t>
            </a:r>
          </a:p>
          <a:p>
            <a:r>
              <a:rPr lang="fr-FR" sz="2000" dirty="0"/>
              <a:t>Laurence : 06 09 51 17 52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9A99E5-C793-8D4A-8722-74800C5BEC68}"/>
              </a:ext>
            </a:extLst>
          </p:cNvPr>
          <p:cNvSpPr/>
          <p:nvPr/>
        </p:nvSpPr>
        <p:spPr>
          <a:xfrm>
            <a:off x="1048880" y="5197222"/>
            <a:ext cx="52084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u="sng" dirty="0">
                <a:solidFill>
                  <a:srgbClr val="FF0000"/>
                </a:solidFill>
                <a:latin typeface="Segoe Print" panose="02000800000000000000" pitchFamily="2" charset="0"/>
              </a:rPr>
              <a:t>Un fonctionnement simple :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3BD68DA-3846-A344-97D4-566BB6189D1D}"/>
              </a:ext>
            </a:extLst>
          </p:cNvPr>
          <p:cNvSpPr txBox="1"/>
          <p:nvPr/>
        </p:nvSpPr>
        <p:spPr>
          <a:xfrm>
            <a:off x="386288" y="4295922"/>
            <a:ext cx="7006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Segoe Print" panose="02000800000000000000" pitchFamily="2" charset="0"/>
              </a:rPr>
              <a:t>Facturation en fin d’opération                                       </a:t>
            </a:r>
            <a:r>
              <a:rPr lang="fr-FR" sz="2000" dirty="0">
                <a:latin typeface="Segoe Print" panose="02000800000000000000" pitchFamily="2" charset="0"/>
              </a:rPr>
              <a:t>(au moment du retour)</a:t>
            </a:r>
            <a:endParaRPr lang="fr-FR" sz="2800" b="1" dirty="0">
              <a:latin typeface="Segoe Print" panose="02000800000000000000" pitchFamily="2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6AEDBFB-C410-9043-8230-D39E6685E170}"/>
              </a:ext>
            </a:extLst>
          </p:cNvPr>
          <p:cNvSpPr txBox="1"/>
          <p:nvPr/>
        </p:nvSpPr>
        <p:spPr>
          <a:xfrm>
            <a:off x="568711" y="164878"/>
            <a:ext cx="629531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000" dirty="0">
                <a:latin typeface="Segoe Print" panose="02000800000000000000" pitchFamily="2" charset="0"/>
              </a:rPr>
              <a:t>Offre avec reprise de</a:t>
            </a:r>
          </a:p>
          <a:p>
            <a:pPr algn="ctr"/>
            <a:r>
              <a:rPr lang="fr-FR" sz="4000" dirty="0">
                <a:latin typeface="Segoe Print" panose="02000800000000000000" pitchFamily="2" charset="0"/>
              </a:rPr>
              <a:t> </a:t>
            </a:r>
            <a:r>
              <a:rPr lang="fr-FR" sz="4400" dirty="0">
                <a:latin typeface="Segoe Print" panose="02000800000000000000" pitchFamily="2" charset="0"/>
              </a:rPr>
              <a:t>100% </a:t>
            </a:r>
            <a:r>
              <a:rPr lang="fr-FR" sz="4000" dirty="0">
                <a:latin typeface="Segoe Print" panose="02000800000000000000" pitchFamily="2" charset="0"/>
              </a:rPr>
              <a:t>de vos invendus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D1D5ADF-6405-EB42-9F75-04F9F23C8D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711" y="1656585"/>
            <a:ext cx="646975" cy="848492"/>
          </a:xfrm>
          <a:prstGeom prst="rect">
            <a:avLst/>
          </a:prstGeom>
        </p:spPr>
      </p:pic>
      <p:sp>
        <p:nvSpPr>
          <p:cNvPr id="18" name="ZoneTexte 1">
            <a:extLst>
              <a:ext uri="{FF2B5EF4-FFF2-40B4-BE49-F238E27FC236}">
                <a16:creationId xmlns:a16="http://schemas.microsoft.com/office/drawing/2014/main" id="{0BD0FC6B-6586-A84D-B5DA-B83879CAA740}"/>
              </a:ext>
            </a:extLst>
          </p:cNvPr>
          <p:cNvSpPr txBox="1"/>
          <p:nvPr/>
        </p:nvSpPr>
        <p:spPr>
          <a:xfrm>
            <a:off x="103461" y="2463816"/>
            <a:ext cx="7490705" cy="76944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fr-FR" sz="2400" b="1" dirty="0">
                <a:latin typeface="Segoe Print" panose="02000800000000000000" pitchFamily="2" charset="0"/>
              </a:rPr>
              <a:t> </a:t>
            </a:r>
            <a:r>
              <a:rPr lang="fr-FR" sz="2400" dirty="0" err="1">
                <a:latin typeface="Segoe Print" panose="02000800000000000000" pitchFamily="2" charset="0"/>
              </a:rPr>
              <a:t>Coeff</a:t>
            </a:r>
            <a:r>
              <a:rPr lang="fr-FR" sz="2400" b="1" dirty="0">
                <a:latin typeface="Segoe Print" panose="02000800000000000000" pitchFamily="2" charset="0"/>
              </a:rPr>
              <a:t>  </a:t>
            </a:r>
            <a:r>
              <a:rPr lang="fr-FR" sz="3600" b="1" dirty="0">
                <a:latin typeface="Segoe Print" panose="02000800000000000000" pitchFamily="2" charset="0"/>
              </a:rPr>
              <a:t>1</a:t>
            </a:r>
            <a:r>
              <a:rPr lang="fr-FR" sz="3600" dirty="0">
                <a:latin typeface="Segoe Print" panose="02000800000000000000" pitchFamily="2" charset="0"/>
              </a:rPr>
              <a:t>,7</a:t>
            </a:r>
            <a:r>
              <a:rPr lang="fr-FR" sz="4400" b="1" dirty="0">
                <a:latin typeface="Segoe Print" panose="02000800000000000000" pitchFamily="2" charset="0"/>
              </a:rPr>
              <a:t> </a:t>
            </a:r>
            <a:r>
              <a:rPr lang="fr-FR" sz="2400" b="1" dirty="0">
                <a:latin typeface="Segoe Print" panose="02000800000000000000" pitchFamily="2" charset="0"/>
              </a:rPr>
              <a:t>sur les Cozi sweat Plaid et</a:t>
            </a:r>
          </a:p>
        </p:txBody>
      </p:sp>
      <p:sp>
        <p:nvSpPr>
          <p:cNvPr id="19" name="ZoneTexte 2">
            <a:extLst>
              <a:ext uri="{FF2B5EF4-FFF2-40B4-BE49-F238E27FC236}">
                <a16:creationId xmlns:a16="http://schemas.microsoft.com/office/drawing/2014/main" id="{84D565FE-E4DB-0044-A79F-9C09305D1123}"/>
              </a:ext>
            </a:extLst>
          </p:cNvPr>
          <p:cNvSpPr txBox="1"/>
          <p:nvPr/>
        </p:nvSpPr>
        <p:spPr>
          <a:xfrm>
            <a:off x="104548" y="2909499"/>
            <a:ext cx="7490705" cy="76944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fr-FR" sz="2400" b="1" dirty="0">
                <a:latin typeface="Segoe Print" panose="02000800000000000000" pitchFamily="2" charset="0"/>
              </a:rPr>
              <a:t> </a:t>
            </a:r>
            <a:r>
              <a:rPr lang="fr-FR" sz="4400" b="1" dirty="0">
                <a:latin typeface="Segoe Print" panose="02000800000000000000" pitchFamily="2" charset="0"/>
              </a:rPr>
              <a:t> </a:t>
            </a:r>
            <a:r>
              <a:rPr lang="fr-FR" sz="2400" b="1" dirty="0">
                <a:latin typeface="Segoe Print" panose="02000800000000000000" pitchFamily="2" charset="0"/>
              </a:rPr>
              <a:t>              Poncho-Cape </a:t>
            </a:r>
          </a:p>
        </p:txBody>
      </p:sp>
      <p:sp>
        <p:nvSpPr>
          <p:cNvPr id="20" name="ZoneTexte 3">
            <a:extLst>
              <a:ext uri="{FF2B5EF4-FFF2-40B4-BE49-F238E27FC236}">
                <a16:creationId xmlns:a16="http://schemas.microsoft.com/office/drawing/2014/main" id="{0C50A966-EDBA-C44C-BD6B-EC67133D1D23}"/>
              </a:ext>
            </a:extLst>
          </p:cNvPr>
          <p:cNvSpPr txBox="1"/>
          <p:nvPr/>
        </p:nvSpPr>
        <p:spPr>
          <a:xfrm>
            <a:off x="80810" y="3404169"/>
            <a:ext cx="7490705" cy="76944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fr-FR" sz="2400" b="1" dirty="0">
                <a:latin typeface="Segoe Print" panose="02000800000000000000" pitchFamily="2" charset="0"/>
              </a:rPr>
              <a:t> </a:t>
            </a:r>
            <a:r>
              <a:rPr lang="fr-FR" sz="2400" dirty="0" err="1">
                <a:latin typeface="Segoe Print" panose="02000800000000000000" pitchFamily="2" charset="0"/>
              </a:rPr>
              <a:t>Coeff</a:t>
            </a:r>
            <a:r>
              <a:rPr lang="fr-FR" sz="2400" b="1" dirty="0">
                <a:latin typeface="Segoe Print" panose="02000800000000000000" pitchFamily="2" charset="0"/>
              </a:rPr>
              <a:t>  </a:t>
            </a:r>
            <a:r>
              <a:rPr lang="fr-FR" sz="3600" b="1" dirty="0">
                <a:latin typeface="Segoe Print" panose="02000800000000000000" pitchFamily="2" charset="0"/>
              </a:rPr>
              <a:t>2</a:t>
            </a:r>
            <a:r>
              <a:rPr lang="fr-FR" sz="4400" b="1" dirty="0">
                <a:latin typeface="Segoe Print" panose="02000800000000000000" pitchFamily="2" charset="0"/>
              </a:rPr>
              <a:t> </a:t>
            </a:r>
            <a:r>
              <a:rPr lang="fr-FR" sz="2400" b="1" dirty="0">
                <a:latin typeface="Segoe Print" panose="02000800000000000000" pitchFamily="2" charset="0"/>
              </a:rPr>
              <a:t>sur tous les autres produits</a:t>
            </a:r>
          </a:p>
        </p:txBody>
      </p:sp>
    </p:spTree>
    <p:extLst>
      <p:ext uri="{BB962C8B-B14F-4D97-AF65-F5344CB8AC3E}">
        <p14:creationId xmlns:p14="http://schemas.microsoft.com/office/powerpoint/2010/main" val="18626587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24481</TotalTime>
  <Words>136</Words>
  <Application>Microsoft Macintosh PowerPoint</Application>
  <PresentationFormat>Personnalisé</PresentationFormat>
  <Paragraphs>22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Print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hugues</dc:creator>
  <cp:lastModifiedBy>daniel hugues</cp:lastModifiedBy>
  <cp:revision>73</cp:revision>
  <cp:lastPrinted>2021-07-17T11:29:36Z</cp:lastPrinted>
  <dcterms:created xsi:type="dcterms:W3CDTF">2020-12-28T13:37:36Z</dcterms:created>
  <dcterms:modified xsi:type="dcterms:W3CDTF">2021-07-17T14:02:14Z</dcterms:modified>
</cp:coreProperties>
</file>